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s-P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cides Chaux" userId="935657b1b2443609" providerId="LiveId" clId="{EEF26645-4E18-4783-9371-899F336D2EF4}"/>
    <pc:docChg chg="undo custSel addSld modSld">
      <pc:chgData name="Alcides Chaux" userId="935657b1b2443609" providerId="LiveId" clId="{EEF26645-4E18-4783-9371-899F336D2EF4}" dt="2017-08-21T15:16:30.302" v="242" actId="478"/>
      <pc:docMkLst>
        <pc:docMk/>
      </pc:docMkLst>
      <pc:sldChg chg="addSp delSp modSp add">
        <pc:chgData name="Alcides Chaux" userId="935657b1b2443609" providerId="LiveId" clId="{EEF26645-4E18-4783-9371-899F336D2EF4}" dt="2017-08-21T14:18:21.140" v="113" actId="478"/>
        <pc:sldMkLst>
          <pc:docMk/>
          <pc:sldMk cId="2657238660" sldId="256"/>
        </pc:sldMkLst>
        <pc:spChg chg="del">
          <ac:chgData name="Alcides Chaux" userId="935657b1b2443609" providerId="LiveId" clId="{EEF26645-4E18-4783-9371-899F336D2EF4}" dt="2017-08-21T14:14:31.949" v="1" actId="478"/>
          <ac:spMkLst>
            <pc:docMk/>
            <pc:sldMk cId="2657238660" sldId="256"/>
            <ac:spMk id="2" creationId="{70BD0EAB-CD30-40F8-8BEE-0BEF30B779AC}"/>
          </ac:spMkLst>
        </pc:spChg>
        <pc:spChg chg="del">
          <ac:chgData name="Alcides Chaux" userId="935657b1b2443609" providerId="LiveId" clId="{EEF26645-4E18-4783-9371-899F336D2EF4}" dt="2017-08-21T14:14:31.949" v="1" actId="478"/>
          <ac:spMkLst>
            <pc:docMk/>
            <pc:sldMk cId="2657238660" sldId="256"/>
            <ac:spMk id="3" creationId="{70DAF22F-07CA-49DE-A0A4-2E7D466E43C6}"/>
          </ac:spMkLst>
        </pc:spChg>
        <pc:spChg chg="add del">
          <ac:chgData name="Alcides Chaux" userId="935657b1b2443609" providerId="LiveId" clId="{EEF26645-4E18-4783-9371-899F336D2EF4}" dt="2017-08-21T14:15:37.374" v="7" actId="478"/>
          <ac:spMkLst>
            <pc:docMk/>
            <pc:sldMk cId="2657238660" sldId="256"/>
            <ac:spMk id="6" creationId="{6D2526BB-7C69-46E1-B730-8D511D8BA85D}"/>
          </ac:spMkLst>
        </pc:spChg>
        <pc:spChg chg="add del mod">
          <ac:chgData name="Alcides Chaux" userId="935657b1b2443609" providerId="LiveId" clId="{EEF26645-4E18-4783-9371-899F336D2EF4}" dt="2017-08-21T14:18:21.140" v="113" actId="478"/>
          <ac:spMkLst>
            <pc:docMk/>
            <pc:sldMk cId="2657238660" sldId="256"/>
            <ac:spMk id="9" creationId="{B129AAB3-1465-407B-9371-8D95C97F9625}"/>
          </ac:spMkLst>
        </pc:spChg>
        <pc:picChg chg="add mod modCrop">
          <ac:chgData name="Alcides Chaux" userId="935657b1b2443609" providerId="LiveId" clId="{EEF26645-4E18-4783-9371-899F336D2EF4}" dt="2017-08-21T14:15:20.883" v="5" actId="18131"/>
          <ac:picMkLst>
            <pc:docMk/>
            <pc:sldMk cId="2657238660" sldId="256"/>
            <ac:picMk id="5" creationId="{75CAC6DD-0BF6-4B58-8C80-52BA6C46C806}"/>
          </ac:picMkLst>
        </pc:picChg>
        <pc:picChg chg="add mod modCrop">
          <ac:chgData name="Alcides Chaux" userId="935657b1b2443609" providerId="LiveId" clId="{EEF26645-4E18-4783-9371-899F336D2EF4}" dt="2017-08-21T14:16:04.064" v="13" actId="1076"/>
          <ac:picMkLst>
            <pc:docMk/>
            <pc:sldMk cId="2657238660" sldId="256"/>
            <ac:picMk id="8" creationId="{0C04EC6F-D6EF-4FE3-90D0-115E3B1712C0}"/>
          </ac:picMkLst>
        </pc:picChg>
      </pc:sldChg>
      <pc:sldChg chg="addSp delSp modSp add">
        <pc:chgData name="Alcides Chaux" userId="935657b1b2443609" providerId="LiveId" clId="{EEF26645-4E18-4783-9371-899F336D2EF4}" dt="2017-08-21T15:10:21.288" v="206" actId="478"/>
        <pc:sldMkLst>
          <pc:docMk/>
          <pc:sldMk cId="2239124541" sldId="257"/>
        </pc:sldMkLst>
        <pc:spChg chg="del">
          <ac:chgData name="Alcides Chaux" userId="935657b1b2443609" providerId="LiveId" clId="{EEF26645-4E18-4783-9371-899F336D2EF4}" dt="2017-08-21T14:19:08.420" v="115" actId="478"/>
          <ac:spMkLst>
            <pc:docMk/>
            <pc:sldMk cId="2239124541" sldId="257"/>
            <ac:spMk id="2" creationId="{C423395B-053E-4F4F-AE69-39278EB2047D}"/>
          </ac:spMkLst>
        </pc:spChg>
        <pc:spChg chg="del">
          <ac:chgData name="Alcides Chaux" userId="935657b1b2443609" providerId="LiveId" clId="{EEF26645-4E18-4783-9371-899F336D2EF4}" dt="2017-08-21T14:19:08.420" v="115" actId="478"/>
          <ac:spMkLst>
            <pc:docMk/>
            <pc:sldMk cId="2239124541" sldId="257"/>
            <ac:spMk id="3" creationId="{20CD3B83-6D3B-45C1-B09A-D70D498885CC}"/>
          </ac:spMkLst>
        </pc:spChg>
        <pc:picChg chg="add del mod">
          <ac:chgData name="Alcides Chaux" userId="935657b1b2443609" providerId="LiveId" clId="{EEF26645-4E18-4783-9371-899F336D2EF4}" dt="2017-08-21T14:37:05.074" v="126" actId="478"/>
          <ac:picMkLst>
            <pc:docMk/>
            <pc:sldMk cId="2239124541" sldId="257"/>
            <ac:picMk id="5" creationId="{165FE73D-B1D9-464F-984D-FAAC3C65C47E}"/>
          </ac:picMkLst>
        </pc:picChg>
        <pc:picChg chg="add del mod">
          <ac:chgData name="Alcides Chaux" userId="935657b1b2443609" providerId="LiveId" clId="{EEF26645-4E18-4783-9371-899F336D2EF4}" dt="2017-08-21T14:37:03.418" v="125" actId="478"/>
          <ac:picMkLst>
            <pc:docMk/>
            <pc:sldMk cId="2239124541" sldId="257"/>
            <ac:picMk id="7" creationId="{B37550B9-25FB-4CFF-8079-BD4DCA2E895C}"/>
          </ac:picMkLst>
        </pc:picChg>
        <pc:picChg chg="add del mod">
          <ac:chgData name="Alcides Chaux" userId="935657b1b2443609" providerId="LiveId" clId="{EEF26645-4E18-4783-9371-899F336D2EF4}" dt="2017-08-21T15:07:05.081" v="128" actId="478"/>
          <ac:picMkLst>
            <pc:docMk/>
            <pc:sldMk cId="2239124541" sldId="257"/>
            <ac:picMk id="9" creationId="{1444C9F2-69E5-4A6B-B508-511EEBFD2306}"/>
          </ac:picMkLst>
        </pc:picChg>
        <pc:picChg chg="add mod">
          <ac:chgData name="Alcides Chaux" userId="935657b1b2443609" providerId="LiveId" clId="{EEF26645-4E18-4783-9371-899F336D2EF4}" dt="2017-08-21T15:08:59.689" v="199" actId="1076"/>
          <ac:picMkLst>
            <pc:docMk/>
            <pc:sldMk cId="2239124541" sldId="257"/>
            <ac:picMk id="11" creationId="{6C554AB5-5E5A-4B9D-A23D-633825B932A1}"/>
          </ac:picMkLst>
        </pc:picChg>
        <pc:picChg chg="add mod">
          <ac:chgData name="Alcides Chaux" userId="935657b1b2443609" providerId="LiveId" clId="{EEF26645-4E18-4783-9371-899F336D2EF4}" dt="2017-08-21T15:09:09.735" v="204" actId="1038"/>
          <ac:picMkLst>
            <pc:docMk/>
            <pc:sldMk cId="2239124541" sldId="257"/>
            <ac:picMk id="13" creationId="{2ACD24F8-7EDA-4454-A485-CB49892C4420}"/>
          </ac:picMkLst>
        </pc:picChg>
        <pc:picChg chg="add mod">
          <ac:chgData name="Alcides Chaux" userId="935657b1b2443609" providerId="LiveId" clId="{EEF26645-4E18-4783-9371-899F336D2EF4}" dt="2017-08-21T15:09:08.335" v="203" actId="1038"/>
          <ac:picMkLst>
            <pc:docMk/>
            <pc:sldMk cId="2239124541" sldId="257"/>
            <ac:picMk id="15" creationId="{ED21487E-D8F6-4FE1-A0EE-55184EB05172}"/>
          </ac:picMkLst>
        </pc:picChg>
        <pc:picChg chg="add del">
          <ac:chgData name="Alcides Chaux" userId="935657b1b2443609" providerId="LiveId" clId="{EEF26645-4E18-4783-9371-899F336D2EF4}" dt="2017-08-21T15:10:21.288" v="206" actId="478"/>
          <ac:picMkLst>
            <pc:docMk/>
            <pc:sldMk cId="2239124541" sldId="257"/>
            <ac:picMk id="16" creationId="{0DA8C527-F270-4EB3-8F82-D155043BCCA8}"/>
          </ac:picMkLst>
        </pc:picChg>
      </pc:sldChg>
      <pc:sldChg chg="addSp delSp modSp add">
        <pc:chgData name="Alcides Chaux" userId="935657b1b2443609" providerId="LiveId" clId="{EEF26645-4E18-4783-9371-899F336D2EF4}" dt="2017-08-21T15:14:27.304" v="230" actId="1076"/>
        <pc:sldMkLst>
          <pc:docMk/>
          <pc:sldMk cId="2208096763" sldId="258"/>
        </pc:sldMkLst>
        <pc:spChg chg="del">
          <ac:chgData name="Alcides Chaux" userId="935657b1b2443609" providerId="LiveId" clId="{EEF26645-4E18-4783-9371-899F336D2EF4}" dt="2017-08-21T15:10:28.903" v="208" actId="478"/>
          <ac:spMkLst>
            <pc:docMk/>
            <pc:sldMk cId="2208096763" sldId="258"/>
            <ac:spMk id="2" creationId="{526DD0E1-A988-4D3A-A495-78E3EC3844DC}"/>
          </ac:spMkLst>
        </pc:spChg>
        <pc:spChg chg="del">
          <ac:chgData name="Alcides Chaux" userId="935657b1b2443609" providerId="LiveId" clId="{EEF26645-4E18-4783-9371-899F336D2EF4}" dt="2017-08-21T15:10:28.903" v="208" actId="478"/>
          <ac:spMkLst>
            <pc:docMk/>
            <pc:sldMk cId="2208096763" sldId="258"/>
            <ac:spMk id="3" creationId="{25EBD6AF-0CFD-4D3A-A58C-D6F714D14B2C}"/>
          </ac:spMkLst>
        </pc:spChg>
        <pc:picChg chg="add mod modCrop">
          <ac:chgData name="Alcides Chaux" userId="935657b1b2443609" providerId="LiveId" clId="{EEF26645-4E18-4783-9371-899F336D2EF4}" dt="2017-08-21T15:14:27.304" v="230" actId="1076"/>
          <ac:picMkLst>
            <pc:docMk/>
            <pc:sldMk cId="2208096763" sldId="258"/>
            <ac:picMk id="5" creationId="{A51F49BA-0DD2-4278-BA6F-BD4358AB773F}"/>
          </ac:picMkLst>
        </pc:picChg>
        <pc:picChg chg="add mod">
          <ac:chgData name="Alcides Chaux" userId="935657b1b2443609" providerId="LiveId" clId="{EEF26645-4E18-4783-9371-899F336D2EF4}" dt="2017-08-21T15:13:12.068" v="226" actId="1076"/>
          <ac:picMkLst>
            <pc:docMk/>
            <pc:sldMk cId="2208096763" sldId="258"/>
            <ac:picMk id="7" creationId="{B59B605B-32D1-4F54-A54D-B8BEBB384E31}"/>
          </ac:picMkLst>
        </pc:picChg>
        <pc:picChg chg="add mod">
          <ac:chgData name="Alcides Chaux" userId="935657b1b2443609" providerId="LiveId" clId="{EEF26645-4E18-4783-9371-899F336D2EF4}" dt="2017-08-21T15:13:26.762" v="227" actId="1076"/>
          <ac:picMkLst>
            <pc:docMk/>
            <pc:sldMk cId="2208096763" sldId="258"/>
            <ac:picMk id="9" creationId="{395678A9-FCC6-4F04-AE11-F5677430D279}"/>
          </ac:picMkLst>
        </pc:picChg>
      </pc:sldChg>
      <pc:sldChg chg="addSp delSp modSp add">
        <pc:chgData name="Alcides Chaux" userId="935657b1b2443609" providerId="LiveId" clId="{EEF26645-4E18-4783-9371-899F336D2EF4}" dt="2017-08-21T15:15:11.599" v="234" actId="27614"/>
        <pc:sldMkLst>
          <pc:docMk/>
          <pc:sldMk cId="1779193599" sldId="259"/>
        </pc:sldMkLst>
        <pc:spChg chg="del">
          <ac:chgData name="Alcides Chaux" userId="935657b1b2443609" providerId="LiveId" clId="{EEF26645-4E18-4783-9371-899F336D2EF4}" dt="2017-08-21T15:15:01.918" v="232" actId="478"/>
          <ac:spMkLst>
            <pc:docMk/>
            <pc:sldMk cId="1779193599" sldId="259"/>
            <ac:spMk id="2" creationId="{2A30ED7D-88A1-4254-B0EE-28A602C71D4A}"/>
          </ac:spMkLst>
        </pc:spChg>
        <pc:spChg chg="del">
          <ac:chgData name="Alcides Chaux" userId="935657b1b2443609" providerId="LiveId" clId="{EEF26645-4E18-4783-9371-899F336D2EF4}" dt="2017-08-21T15:15:01.918" v="232" actId="478"/>
          <ac:spMkLst>
            <pc:docMk/>
            <pc:sldMk cId="1779193599" sldId="259"/>
            <ac:spMk id="3" creationId="{2249BB84-D779-46F3-83C5-6240152EDD25}"/>
          </ac:spMkLst>
        </pc:spChg>
        <pc:picChg chg="add mod">
          <ac:chgData name="Alcides Chaux" userId="935657b1b2443609" providerId="LiveId" clId="{EEF26645-4E18-4783-9371-899F336D2EF4}" dt="2017-08-21T15:15:11.599" v="234" actId="27614"/>
          <ac:picMkLst>
            <pc:docMk/>
            <pc:sldMk cId="1779193599" sldId="259"/>
            <ac:picMk id="5" creationId="{C3981149-B415-4205-9F4F-66C8B3C75AA7}"/>
          </ac:picMkLst>
        </pc:picChg>
      </pc:sldChg>
      <pc:sldChg chg="addSp delSp modSp add">
        <pc:chgData name="Alcides Chaux" userId="935657b1b2443609" providerId="LiveId" clId="{EEF26645-4E18-4783-9371-899F336D2EF4}" dt="2017-08-21T15:15:28.449" v="240" actId="26606"/>
        <pc:sldMkLst>
          <pc:docMk/>
          <pc:sldMk cId="1370255229" sldId="260"/>
        </pc:sldMkLst>
        <pc:spChg chg="del">
          <ac:chgData name="Alcides Chaux" userId="935657b1b2443609" providerId="LiveId" clId="{EEF26645-4E18-4783-9371-899F336D2EF4}" dt="2017-08-21T15:15:17.423" v="236" actId="478"/>
          <ac:spMkLst>
            <pc:docMk/>
            <pc:sldMk cId="1370255229" sldId="260"/>
            <ac:spMk id="2" creationId="{70D725B1-B0A8-4DE8-B27A-E6C8C8C58468}"/>
          </ac:spMkLst>
        </pc:spChg>
        <pc:spChg chg="del">
          <ac:chgData name="Alcides Chaux" userId="935657b1b2443609" providerId="LiveId" clId="{EEF26645-4E18-4783-9371-899F336D2EF4}" dt="2017-08-21T15:15:17.423" v="236" actId="478"/>
          <ac:spMkLst>
            <pc:docMk/>
            <pc:sldMk cId="1370255229" sldId="260"/>
            <ac:spMk id="3" creationId="{40B707B6-8403-4E83-A037-043AC101AAC2}"/>
          </ac:spMkLst>
        </pc:spChg>
        <pc:spChg chg="add del">
          <ac:chgData name="Alcides Chaux" userId="935657b1b2443609" providerId="LiveId" clId="{EEF26645-4E18-4783-9371-899F336D2EF4}" dt="2017-08-21T15:15:28.449" v="240" actId="26606"/>
          <ac:spMkLst>
            <pc:docMk/>
            <pc:sldMk cId="1370255229" sldId="260"/>
            <ac:spMk id="10" creationId="{00000000-0000-0000-0000-000000000000}"/>
          </ac:spMkLst>
        </pc:spChg>
        <pc:picChg chg="add mod">
          <ac:chgData name="Alcides Chaux" userId="935657b1b2443609" providerId="LiveId" clId="{EEF26645-4E18-4783-9371-899F336D2EF4}" dt="2017-08-21T15:15:28.449" v="240" actId="26606"/>
          <ac:picMkLst>
            <pc:docMk/>
            <pc:sldMk cId="1370255229" sldId="260"/>
            <ac:picMk id="5" creationId="{F2A2791F-AD3B-484E-B324-5416AA7A5A3C}"/>
          </ac:picMkLst>
        </pc:picChg>
        <pc:cxnChg chg="add del">
          <ac:chgData name="Alcides Chaux" userId="935657b1b2443609" providerId="LiveId" clId="{EEF26645-4E18-4783-9371-899F336D2EF4}" dt="2017-08-21T15:15:28.449" v="240" actId="26606"/>
          <ac:cxnSpMkLst>
            <pc:docMk/>
            <pc:sldMk cId="1370255229" sldId="260"/>
            <ac:cxnSpMk id="12" creationId="{00000000-0000-0000-0000-000000000000}"/>
          </ac:cxnSpMkLst>
        </pc:cxnChg>
      </pc:sldChg>
      <pc:sldChg chg="delSp add">
        <pc:chgData name="Alcides Chaux" userId="935657b1b2443609" providerId="LiveId" clId="{EEF26645-4E18-4783-9371-899F336D2EF4}" dt="2017-08-21T15:16:30.302" v="242" actId="478"/>
        <pc:sldMkLst>
          <pc:docMk/>
          <pc:sldMk cId="2247427915" sldId="261"/>
        </pc:sldMkLst>
        <pc:spChg chg="del">
          <ac:chgData name="Alcides Chaux" userId="935657b1b2443609" providerId="LiveId" clId="{EEF26645-4E18-4783-9371-899F336D2EF4}" dt="2017-08-21T15:16:30.302" v="242" actId="478"/>
          <ac:spMkLst>
            <pc:docMk/>
            <pc:sldMk cId="2247427915" sldId="261"/>
            <ac:spMk id="2" creationId="{DD61BCA6-DE19-4D5E-BE7A-08CC347D1E6E}"/>
          </ac:spMkLst>
        </pc:spChg>
        <pc:spChg chg="del">
          <ac:chgData name="Alcides Chaux" userId="935657b1b2443609" providerId="LiveId" clId="{EEF26645-4E18-4783-9371-899F336D2EF4}" dt="2017-08-21T15:16:30.302" v="242" actId="478"/>
          <ac:spMkLst>
            <pc:docMk/>
            <pc:sldMk cId="2247427915" sldId="261"/>
            <ac:spMk id="3" creationId="{B93CEF35-C8F5-47DB-A8FC-A737382CFEDF}"/>
          </ac:spMkLst>
        </pc:spChg>
      </pc:sldChg>
    </pc:docChg>
  </pc:docChgLst>
  <pc:docChgLst>
    <pc:chgData name="Alcides Chaux" userId="935657b1b2443609" providerId="LiveId" clId="{89D9A06F-4963-49B3-B214-22A4B6A09892}"/>
    <pc:docChg chg="undo custSel addSld delSld modSld sldOrd">
      <pc:chgData name="Alcides Chaux" userId="935657b1b2443609" providerId="LiveId" clId="{89D9A06F-4963-49B3-B214-22A4B6A09892}" dt="2017-08-22T00:18:58.450" v="1202" actId="27614"/>
      <pc:docMkLst>
        <pc:docMk/>
      </pc:docMkLst>
      <pc:sldChg chg="addSp delSp modSp">
        <pc:chgData name="Alcides Chaux" userId="935657b1b2443609" providerId="LiveId" clId="{89D9A06F-4963-49B3-B214-22A4B6A09892}" dt="2017-08-21T20:34:14.813" v="726" actId="27614"/>
        <pc:sldMkLst>
          <pc:docMk/>
          <pc:sldMk cId="1779193599" sldId="259"/>
        </pc:sldMkLst>
        <pc:picChg chg="add mod">
          <ac:chgData name="Alcides Chaux" userId="935657b1b2443609" providerId="LiveId" clId="{89D9A06F-4963-49B3-B214-22A4B6A09892}" dt="2017-08-21T20:34:14.813" v="726" actId="27614"/>
          <ac:picMkLst>
            <pc:docMk/>
            <pc:sldMk cId="1779193599" sldId="259"/>
            <ac:picMk id="3" creationId="{4EDC7B20-EECA-4181-9F9E-D01415FEB8BA}"/>
          </ac:picMkLst>
        </pc:picChg>
        <pc:picChg chg="del">
          <ac:chgData name="Alcides Chaux" userId="935657b1b2443609" providerId="LiveId" clId="{89D9A06F-4963-49B3-B214-22A4B6A09892}" dt="2017-08-21T20:33:56.395" v="724" actId="478"/>
          <ac:picMkLst>
            <pc:docMk/>
            <pc:sldMk cId="1779193599" sldId="259"/>
            <ac:picMk id="5" creationId="{C3981149-B415-4205-9F4F-66C8B3C75AA7}"/>
          </ac:picMkLst>
        </pc:picChg>
      </pc:sldChg>
      <pc:sldChg chg="addSp delSp modSp">
        <pc:chgData name="Alcides Chaux" userId="935657b1b2443609" providerId="LiveId" clId="{89D9A06F-4963-49B3-B214-22A4B6A09892}" dt="2017-08-21T20:38:20.744" v="752" actId="1038"/>
        <pc:sldMkLst>
          <pc:docMk/>
          <pc:sldMk cId="1370255229" sldId="260"/>
        </pc:sldMkLst>
        <pc:spChg chg="add del">
          <ac:chgData name="Alcides Chaux" userId="935657b1b2443609" providerId="LiveId" clId="{89D9A06F-4963-49B3-B214-22A4B6A09892}" dt="2017-08-21T20:37:56.628" v="738" actId="26606"/>
          <ac:spMkLst>
            <pc:docMk/>
            <pc:sldMk cId="1370255229" sldId="260"/>
            <ac:spMk id="7" creationId="{00000000-0000-0000-0000-000000000000}"/>
          </ac:spMkLst>
        </pc:spChg>
        <pc:spChg chg="add del">
          <ac:chgData name="Alcides Chaux" userId="935657b1b2443609" providerId="LiveId" clId="{89D9A06F-4963-49B3-B214-22A4B6A09892}" dt="2017-08-21T20:37:56.628" v="738" actId="26606"/>
          <ac:spMkLst>
            <pc:docMk/>
            <pc:sldMk cId="1370255229" sldId="260"/>
            <ac:spMk id="8" creationId="{00000000-0000-0000-0000-000000000000}"/>
          </ac:spMkLst>
        </pc:spChg>
        <pc:spChg chg="add del">
          <ac:chgData name="Alcides Chaux" userId="935657b1b2443609" providerId="LiveId" clId="{89D9A06F-4963-49B3-B214-22A4B6A09892}" dt="2017-08-21T20:37:56.628" v="738" actId="26606"/>
          <ac:spMkLst>
            <pc:docMk/>
            <pc:sldMk cId="1370255229" sldId="260"/>
            <ac:spMk id="14" creationId="{00000000-0000-0000-0000-000000000000}"/>
          </ac:spMkLst>
        </pc:spChg>
        <pc:picChg chg="add mod">
          <ac:chgData name="Alcides Chaux" userId="935657b1b2443609" providerId="LiveId" clId="{89D9A06F-4963-49B3-B214-22A4B6A09892}" dt="2017-08-21T20:38:20.744" v="752" actId="1038"/>
          <ac:picMkLst>
            <pc:docMk/>
            <pc:sldMk cId="1370255229" sldId="260"/>
            <ac:picMk id="3" creationId="{E5DDB7BC-97D9-4CD7-A058-79B290F5986E}"/>
          </ac:picMkLst>
        </pc:picChg>
        <pc:picChg chg="mod ord">
          <ac:chgData name="Alcides Chaux" userId="935657b1b2443609" providerId="LiveId" clId="{89D9A06F-4963-49B3-B214-22A4B6A09892}" dt="2017-08-21T20:38:20.744" v="752" actId="1038"/>
          <ac:picMkLst>
            <pc:docMk/>
            <pc:sldMk cId="1370255229" sldId="260"/>
            <ac:picMk id="5" creationId="{F2A2791F-AD3B-484E-B324-5416AA7A5A3C}"/>
          </ac:picMkLst>
        </pc:picChg>
        <pc:cxnChg chg="add del">
          <ac:chgData name="Alcides Chaux" userId="935657b1b2443609" providerId="LiveId" clId="{89D9A06F-4963-49B3-B214-22A4B6A09892}" dt="2017-08-21T20:37:56.628" v="738" actId="26606"/>
          <ac:cxnSpMkLst>
            <pc:docMk/>
            <pc:sldMk cId="1370255229" sldId="260"/>
            <ac:cxnSpMk id="16" creationId="{00000000-0000-0000-0000-000000000000}"/>
          </ac:cxnSpMkLst>
        </pc:cxnChg>
      </pc:sldChg>
      <pc:sldChg chg="addSp delSp modSp">
        <pc:chgData name="Alcides Chaux" userId="935657b1b2443609" providerId="LiveId" clId="{89D9A06F-4963-49B3-B214-22A4B6A09892}" dt="2017-08-21T20:22:01.445" v="615" actId="20577"/>
        <pc:sldMkLst>
          <pc:docMk/>
          <pc:sldMk cId="2247427915" sldId="261"/>
        </pc:sldMkLst>
        <pc:spChg chg="add del mod">
          <ac:chgData name="Alcides Chaux" userId="935657b1b2443609" providerId="LiveId" clId="{89D9A06F-4963-49B3-B214-22A4B6A09892}" dt="2017-08-21T18:27:54.703" v="24" actId="478"/>
          <ac:spMkLst>
            <pc:docMk/>
            <pc:sldMk cId="2247427915" sldId="261"/>
            <ac:spMk id="6" creationId="{4C709B86-7F35-461E-BF12-86737687B032}"/>
          </ac:spMkLst>
        </pc:spChg>
        <pc:spChg chg="add mod">
          <ac:chgData name="Alcides Chaux" userId="935657b1b2443609" providerId="LiveId" clId="{89D9A06F-4963-49B3-B214-22A4B6A09892}" dt="2017-08-21T20:21:13.386" v="456" actId="20577"/>
          <ac:spMkLst>
            <pc:docMk/>
            <pc:sldMk cId="2247427915" sldId="261"/>
            <ac:spMk id="31" creationId="{43427B36-93CD-4E4B-8BB0-ADEE32CA5A20}"/>
          </ac:spMkLst>
        </pc:spChg>
        <pc:spChg chg="add mod">
          <ac:chgData name="Alcides Chaux" userId="935657b1b2443609" providerId="LiveId" clId="{89D9A06F-4963-49B3-B214-22A4B6A09892}" dt="2017-08-21T20:21:25.995" v="507" actId="20577"/>
          <ac:spMkLst>
            <pc:docMk/>
            <pc:sldMk cId="2247427915" sldId="261"/>
            <ac:spMk id="32" creationId="{A0B979AC-45D7-4E57-831B-988EBD1F6886}"/>
          </ac:spMkLst>
        </pc:spChg>
        <pc:spChg chg="add mod">
          <ac:chgData name="Alcides Chaux" userId="935657b1b2443609" providerId="LiveId" clId="{89D9A06F-4963-49B3-B214-22A4B6A09892}" dt="2017-08-21T20:21:46.030" v="609" actId="20577"/>
          <ac:spMkLst>
            <pc:docMk/>
            <pc:sldMk cId="2247427915" sldId="261"/>
            <ac:spMk id="33" creationId="{6517CD0E-A507-4828-BA1E-78917D9ABA09}"/>
          </ac:spMkLst>
        </pc:spChg>
        <pc:spChg chg="add mod">
          <ac:chgData name="Alcides Chaux" userId="935657b1b2443609" providerId="LiveId" clId="{89D9A06F-4963-49B3-B214-22A4B6A09892}" dt="2017-08-21T20:22:01.445" v="615" actId="20577"/>
          <ac:spMkLst>
            <pc:docMk/>
            <pc:sldMk cId="2247427915" sldId="261"/>
            <ac:spMk id="34" creationId="{0EE4B9BD-B57D-44E5-8258-F05EE48D7838}"/>
          </ac:spMkLst>
        </pc:spChg>
        <pc:picChg chg="add del mod">
          <ac:chgData name="Alcides Chaux" userId="935657b1b2443609" providerId="LiveId" clId="{89D9A06F-4963-49B3-B214-22A4B6A09892}" dt="2017-08-21T18:27:46.442" v="22" actId="478"/>
          <ac:picMkLst>
            <pc:docMk/>
            <pc:sldMk cId="2247427915" sldId="261"/>
            <ac:picMk id="3" creationId="{E47B0AD3-1AB9-4BDB-B204-0055936D251C}"/>
          </ac:picMkLst>
        </pc:picChg>
        <pc:picChg chg="add del mod">
          <ac:chgData name="Alcides Chaux" userId="935657b1b2443609" providerId="LiveId" clId="{89D9A06F-4963-49B3-B214-22A4B6A09892}" dt="2017-08-21T18:27:52.913" v="23" actId="478"/>
          <ac:picMkLst>
            <pc:docMk/>
            <pc:sldMk cId="2247427915" sldId="261"/>
            <ac:picMk id="5" creationId="{12436211-8B0E-4977-8345-CB70FEB3D123}"/>
          </ac:picMkLst>
        </pc:picChg>
        <pc:picChg chg="add mod">
          <ac:chgData name="Alcides Chaux" userId="935657b1b2443609" providerId="LiveId" clId="{89D9A06F-4963-49B3-B214-22A4B6A09892}" dt="2017-08-21T20:20:32.465" v="447" actId="1035"/>
          <ac:picMkLst>
            <pc:docMk/>
            <pc:sldMk cId="2247427915" sldId="261"/>
            <ac:picMk id="8" creationId="{407B0185-45A3-4AC2-BF30-78B9B1625D49}"/>
          </ac:picMkLst>
        </pc:picChg>
        <pc:picChg chg="add mod">
          <ac:chgData name="Alcides Chaux" userId="935657b1b2443609" providerId="LiveId" clId="{89D9A06F-4963-49B3-B214-22A4B6A09892}" dt="2017-08-21T20:20:32.465" v="447" actId="1035"/>
          <ac:picMkLst>
            <pc:docMk/>
            <pc:sldMk cId="2247427915" sldId="261"/>
            <ac:picMk id="10" creationId="{29F54752-4DB5-4AE7-8277-FBF2248A19B6}"/>
          </ac:picMkLst>
        </pc:picChg>
        <pc:picChg chg="add mod">
          <ac:chgData name="Alcides Chaux" userId="935657b1b2443609" providerId="LiveId" clId="{89D9A06F-4963-49B3-B214-22A4B6A09892}" dt="2017-08-21T20:20:32.465" v="447" actId="1035"/>
          <ac:picMkLst>
            <pc:docMk/>
            <pc:sldMk cId="2247427915" sldId="261"/>
            <ac:picMk id="12" creationId="{B96A2FE2-E5D0-478D-A379-98F0D08900D3}"/>
          </ac:picMkLst>
        </pc:picChg>
        <pc:picChg chg="add mod">
          <ac:chgData name="Alcides Chaux" userId="935657b1b2443609" providerId="LiveId" clId="{89D9A06F-4963-49B3-B214-22A4B6A09892}" dt="2017-08-21T20:20:32.465" v="447" actId="1035"/>
          <ac:picMkLst>
            <pc:docMk/>
            <pc:sldMk cId="2247427915" sldId="261"/>
            <ac:picMk id="14" creationId="{0BBE9EF8-6BF2-49EB-AB6D-137B73B54C98}"/>
          </ac:picMkLst>
        </pc:picChg>
        <pc:picChg chg="add mod">
          <ac:chgData name="Alcides Chaux" userId="935657b1b2443609" providerId="LiveId" clId="{89D9A06F-4963-49B3-B214-22A4B6A09892}" dt="2017-08-21T20:20:32.465" v="447" actId="1035"/>
          <ac:picMkLst>
            <pc:docMk/>
            <pc:sldMk cId="2247427915" sldId="261"/>
            <ac:picMk id="16" creationId="{219A61D6-BB3A-44EA-9727-7CFACC2DFC0E}"/>
          </ac:picMkLst>
        </pc:picChg>
        <pc:picChg chg="add mod">
          <ac:chgData name="Alcides Chaux" userId="935657b1b2443609" providerId="LiveId" clId="{89D9A06F-4963-49B3-B214-22A4B6A09892}" dt="2017-08-21T20:20:32.465" v="447" actId="1035"/>
          <ac:picMkLst>
            <pc:docMk/>
            <pc:sldMk cId="2247427915" sldId="261"/>
            <ac:picMk id="18" creationId="{68731F54-1937-427E-8151-83A732F1F628}"/>
          </ac:picMkLst>
        </pc:picChg>
        <pc:picChg chg="add mod">
          <ac:chgData name="Alcides Chaux" userId="935657b1b2443609" providerId="LiveId" clId="{89D9A06F-4963-49B3-B214-22A4B6A09892}" dt="2017-08-21T20:20:32.465" v="447" actId="1035"/>
          <ac:picMkLst>
            <pc:docMk/>
            <pc:sldMk cId="2247427915" sldId="261"/>
            <ac:picMk id="20" creationId="{E56EF2AF-7F55-40AC-AB9A-B69D400C9415}"/>
          </ac:picMkLst>
        </pc:picChg>
        <pc:picChg chg="add mod">
          <ac:chgData name="Alcides Chaux" userId="935657b1b2443609" providerId="LiveId" clId="{89D9A06F-4963-49B3-B214-22A4B6A09892}" dt="2017-08-21T20:20:32.465" v="447" actId="1035"/>
          <ac:picMkLst>
            <pc:docMk/>
            <pc:sldMk cId="2247427915" sldId="261"/>
            <ac:picMk id="22" creationId="{71AE0B35-8C73-452D-9648-433B71CB418E}"/>
          </ac:picMkLst>
        </pc:picChg>
        <pc:picChg chg="add mod">
          <ac:chgData name="Alcides Chaux" userId="935657b1b2443609" providerId="LiveId" clId="{89D9A06F-4963-49B3-B214-22A4B6A09892}" dt="2017-08-21T20:20:32.465" v="447" actId="1035"/>
          <ac:picMkLst>
            <pc:docMk/>
            <pc:sldMk cId="2247427915" sldId="261"/>
            <ac:picMk id="24" creationId="{3519358C-7552-49BA-9704-0F5ADD68166D}"/>
          </ac:picMkLst>
        </pc:picChg>
        <pc:picChg chg="add mod">
          <ac:chgData name="Alcides Chaux" userId="935657b1b2443609" providerId="LiveId" clId="{89D9A06F-4963-49B3-B214-22A4B6A09892}" dt="2017-08-21T20:20:32.465" v="447" actId="1035"/>
          <ac:picMkLst>
            <pc:docMk/>
            <pc:sldMk cId="2247427915" sldId="261"/>
            <ac:picMk id="26" creationId="{3DF47252-3C3F-44B5-A91F-6633C5E20458}"/>
          </ac:picMkLst>
        </pc:picChg>
        <pc:picChg chg="add mod">
          <ac:chgData name="Alcides Chaux" userId="935657b1b2443609" providerId="LiveId" clId="{89D9A06F-4963-49B3-B214-22A4B6A09892}" dt="2017-08-21T20:20:32.465" v="447" actId="1035"/>
          <ac:picMkLst>
            <pc:docMk/>
            <pc:sldMk cId="2247427915" sldId="261"/>
            <ac:picMk id="28" creationId="{53351268-D121-4391-B875-F4E3A8468B31}"/>
          </ac:picMkLst>
        </pc:picChg>
        <pc:picChg chg="add mod">
          <ac:chgData name="Alcides Chaux" userId="935657b1b2443609" providerId="LiveId" clId="{89D9A06F-4963-49B3-B214-22A4B6A09892}" dt="2017-08-21T20:20:32.465" v="447" actId="1035"/>
          <ac:picMkLst>
            <pc:docMk/>
            <pc:sldMk cId="2247427915" sldId="261"/>
            <ac:picMk id="30" creationId="{C3CDAFDF-61E1-4275-9FCA-467BAEA8C758}"/>
          </ac:picMkLst>
        </pc:picChg>
      </pc:sldChg>
      <pc:sldChg chg="addSp delSp modSp add">
        <pc:chgData name="Alcides Chaux" userId="935657b1b2443609" providerId="LiveId" clId="{89D9A06F-4963-49B3-B214-22A4B6A09892}" dt="2017-08-21T20:25:26.541" v="723" actId="1076"/>
        <pc:sldMkLst>
          <pc:docMk/>
          <pc:sldMk cId="2716788082" sldId="262"/>
        </pc:sldMkLst>
        <pc:spChg chg="del">
          <ac:chgData name="Alcides Chaux" userId="935657b1b2443609" providerId="LiveId" clId="{89D9A06F-4963-49B3-B214-22A4B6A09892}" dt="2017-08-21T20:22:17.280" v="617" actId="478"/>
          <ac:spMkLst>
            <pc:docMk/>
            <pc:sldMk cId="2716788082" sldId="262"/>
            <ac:spMk id="2" creationId="{34766025-6BA7-4D65-8DB7-84245E24D149}"/>
          </ac:spMkLst>
        </pc:spChg>
        <pc:spChg chg="del">
          <ac:chgData name="Alcides Chaux" userId="935657b1b2443609" providerId="LiveId" clId="{89D9A06F-4963-49B3-B214-22A4B6A09892}" dt="2017-08-21T20:22:17.280" v="617" actId="478"/>
          <ac:spMkLst>
            <pc:docMk/>
            <pc:sldMk cId="2716788082" sldId="262"/>
            <ac:spMk id="3" creationId="{BCF9EEA6-60EB-4576-93BD-DFD806747CC7}"/>
          </ac:spMkLst>
        </pc:spChg>
        <pc:picChg chg="add mod">
          <ac:chgData name="Alcides Chaux" userId="935657b1b2443609" providerId="LiveId" clId="{89D9A06F-4963-49B3-B214-22A4B6A09892}" dt="2017-08-21T20:24:42.331" v="695" actId="1076"/>
          <ac:picMkLst>
            <pc:docMk/>
            <pc:sldMk cId="2716788082" sldId="262"/>
            <ac:picMk id="5" creationId="{08C04D49-D06C-4EFD-814C-B21F47766034}"/>
          </ac:picMkLst>
        </pc:picChg>
        <pc:picChg chg="add mod">
          <ac:chgData name="Alcides Chaux" userId="935657b1b2443609" providerId="LiveId" clId="{89D9A06F-4963-49B3-B214-22A4B6A09892}" dt="2017-08-21T20:25:06.717" v="703" actId="1076"/>
          <ac:picMkLst>
            <pc:docMk/>
            <pc:sldMk cId="2716788082" sldId="262"/>
            <ac:picMk id="7" creationId="{DD8E41AF-FCF5-4FE8-B863-47F0079D8A7D}"/>
          </ac:picMkLst>
        </pc:picChg>
        <pc:picChg chg="add mod">
          <ac:chgData name="Alcides Chaux" userId="935657b1b2443609" providerId="LiveId" clId="{89D9A06F-4963-49B3-B214-22A4B6A09892}" dt="2017-08-21T20:24:45.425" v="696" actId="1076"/>
          <ac:picMkLst>
            <pc:docMk/>
            <pc:sldMk cId="2716788082" sldId="262"/>
            <ac:picMk id="9" creationId="{9F3D3218-FDE9-42E3-BB59-BB1225F3358A}"/>
          </ac:picMkLst>
        </pc:picChg>
        <pc:picChg chg="add mod">
          <ac:chgData name="Alcides Chaux" userId="935657b1b2443609" providerId="LiveId" clId="{89D9A06F-4963-49B3-B214-22A4B6A09892}" dt="2017-08-21T20:25:26.541" v="723" actId="1076"/>
          <ac:picMkLst>
            <pc:docMk/>
            <pc:sldMk cId="2716788082" sldId="262"/>
            <ac:picMk id="11" creationId="{B5E61850-A3F8-4D7E-BFC9-43FFA3036B2D}"/>
          </ac:picMkLst>
        </pc:picChg>
      </pc:sldChg>
      <pc:sldChg chg="addSp delSp modSp add ord modAnim">
        <pc:chgData name="Alcides Chaux" userId="935657b1b2443609" providerId="LiveId" clId="{89D9A06F-4963-49B3-B214-22A4B6A09892}" dt="2017-08-22T00:07:18.164" v="1154" actId="27614"/>
        <pc:sldMkLst>
          <pc:docMk/>
          <pc:sldMk cId="3414269755" sldId="263"/>
        </pc:sldMkLst>
        <pc:spChg chg="del">
          <ac:chgData name="Alcides Chaux" userId="935657b1b2443609" providerId="LiveId" clId="{89D9A06F-4963-49B3-B214-22A4B6A09892}" dt="2017-08-21T23:54:53.965" v="754" actId="478"/>
          <ac:spMkLst>
            <pc:docMk/>
            <pc:sldMk cId="3414269755" sldId="263"/>
            <ac:spMk id="2" creationId="{A08595E0-1439-48F5-8FCA-3A7285E06B5D}"/>
          </ac:spMkLst>
        </pc:spChg>
        <pc:spChg chg="del">
          <ac:chgData name="Alcides Chaux" userId="935657b1b2443609" providerId="LiveId" clId="{89D9A06F-4963-49B3-B214-22A4B6A09892}" dt="2017-08-21T23:54:53.965" v="754" actId="478"/>
          <ac:spMkLst>
            <pc:docMk/>
            <pc:sldMk cId="3414269755" sldId="263"/>
            <ac:spMk id="3" creationId="{9A66491F-C1C7-4862-91A5-87C23DDF8C1F}"/>
          </ac:spMkLst>
        </pc:spChg>
        <pc:spChg chg="add mod">
          <ac:chgData name="Alcides Chaux" userId="935657b1b2443609" providerId="LiveId" clId="{89D9A06F-4963-49B3-B214-22A4B6A09892}" dt="2017-08-22T00:03:11.816" v="1088" actId="1035"/>
          <ac:spMkLst>
            <pc:docMk/>
            <pc:sldMk cId="3414269755" sldId="263"/>
            <ac:spMk id="4" creationId="{3DE9A070-B923-4802-9281-107F2A954B4F}"/>
          </ac:spMkLst>
        </pc:spChg>
      </pc:sldChg>
      <pc:sldChg chg="addSp delSp modSp add del">
        <pc:chgData name="Alcides Chaux" userId="935657b1b2443609" providerId="LiveId" clId="{89D9A06F-4963-49B3-B214-22A4B6A09892}" dt="2017-08-21T20:37:32.525" v="731" actId="2696"/>
        <pc:sldMkLst>
          <pc:docMk/>
          <pc:sldMk cId="3594392637" sldId="263"/>
        </pc:sldMkLst>
        <pc:spChg chg="del">
          <ac:chgData name="Alcides Chaux" userId="935657b1b2443609" providerId="LiveId" clId="{89D9A06F-4963-49B3-B214-22A4B6A09892}" dt="2017-08-21T20:34:20.818" v="728" actId="478"/>
          <ac:spMkLst>
            <pc:docMk/>
            <pc:sldMk cId="3594392637" sldId="263"/>
            <ac:spMk id="2" creationId="{46222D24-C685-46B6-8E30-9A3DCB13D052}"/>
          </ac:spMkLst>
        </pc:spChg>
        <pc:spChg chg="del">
          <ac:chgData name="Alcides Chaux" userId="935657b1b2443609" providerId="LiveId" clId="{89D9A06F-4963-49B3-B214-22A4B6A09892}" dt="2017-08-21T20:34:20.818" v="728" actId="478"/>
          <ac:spMkLst>
            <pc:docMk/>
            <pc:sldMk cId="3594392637" sldId="263"/>
            <ac:spMk id="3" creationId="{470C40A1-25F1-4251-92DD-E7FBA0C24B6A}"/>
          </ac:spMkLst>
        </pc:spChg>
        <pc:picChg chg="add del mod">
          <ac:chgData name="Alcides Chaux" userId="935657b1b2443609" providerId="LiveId" clId="{89D9A06F-4963-49B3-B214-22A4B6A09892}" dt="2017-08-21T20:35:00.450" v="730" actId="478"/>
          <ac:picMkLst>
            <pc:docMk/>
            <pc:sldMk cId="3594392637" sldId="263"/>
            <ac:picMk id="5" creationId="{86CE74CE-2794-43EC-BB44-E60ACFC324C3}"/>
          </ac:picMkLst>
        </pc:picChg>
      </pc:sldChg>
      <pc:sldChg chg="addSp modSp add">
        <pc:chgData name="Alcides Chaux" userId="935657b1b2443609" providerId="LiveId" clId="{89D9A06F-4963-49B3-B214-22A4B6A09892}" dt="2017-08-22T00:09:49.290" v="1197" actId="27614"/>
        <pc:sldMkLst>
          <pc:docMk/>
          <pc:sldMk cId="1202762865" sldId="264"/>
        </pc:sldMkLst>
        <pc:spChg chg="mod">
          <ac:chgData name="Alcides Chaux" userId="935657b1b2443609" providerId="LiveId" clId="{89D9A06F-4963-49B3-B214-22A4B6A09892}" dt="2017-08-22T00:07:41.473" v="1194" actId="1036"/>
          <ac:spMkLst>
            <pc:docMk/>
            <pc:sldMk cId="1202762865" sldId="264"/>
            <ac:spMk id="4" creationId="{3DE9A070-B923-4802-9281-107F2A954B4F}"/>
          </ac:spMkLst>
        </pc:spChg>
        <pc:picChg chg="add mod">
          <ac:chgData name="Alcides Chaux" userId="935657b1b2443609" providerId="LiveId" clId="{89D9A06F-4963-49B3-B214-22A4B6A09892}" dt="2017-08-22T00:09:49.290" v="1197" actId="27614"/>
          <ac:picMkLst>
            <pc:docMk/>
            <pc:sldMk cId="1202762865" sldId="264"/>
            <ac:picMk id="3" creationId="{05974967-ADCC-4E0D-B46C-6CDF925C48F7}"/>
          </ac:picMkLst>
        </pc:picChg>
      </pc:sldChg>
      <pc:sldChg chg="addSp delSp modSp add">
        <pc:chgData name="Alcides Chaux" userId="935657b1b2443609" providerId="LiveId" clId="{89D9A06F-4963-49B3-B214-22A4B6A09892}" dt="2017-08-22T00:18:58.450" v="1202" actId="27614"/>
        <pc:sldMkLst>
          <pc:docMk/>
          <pc:sldMk cId="2914414101" sldId="265"/>
        </pc:sldMkLst>
        <pc:spChg chg="del">
          <ac:chgData name="Alcides Chaux" userId="935657b1b2443609" providerId="LiveId" clId="{89D9A06F-4963-49B3-B214-22A4B6A09892}" dt="2017-08-22T00:18:40.457" v="1199" actId="478"/>
          <ac:spMkLst>
            <pc:docMk/>
            <pc:sldMk cId="2914414101" sldId="265"/>
            <ac:spMk id="2" creationId="{77600CB1-392B-4BC0-A950-7609955EF27A}"/>
          </ac:spMkLst>
        </pc:spChg>
        <pc:spChg chg="del">
          <ac:chgData name="Alcides Chaux" userId="935657b1b2443609" providerId="LiveId" clId="{89D9A06F-4963-49B3-B214-22A4B6A09892}" dt="2017-08-22T00:18:40.457" v="1199" actId="478"/>
          <ac:spMkLst>
            <pc:docMk/>
            <pc:sldMk cId="2914414101" sldId="265"/>
            <ac:spMk id="3" creationId="{D8134DF0-D860-4412-8D9D-07A70160269C}"/>
          </ac:spMkLst>
        </pc:spChg>
        <pc:picChg chg="add mod">
          <ac:chgData name="Alcides Chaux" userId="935657b1b2443609" providerId="LiveId" clId="{89D9A06F-4963-49B3-B214-22A4B6A09892}" dt="2017-08-22T00:18:58.450" v="1202" actId="27614"/>
          <ac:picMkLst>
            <pc:docMk/>
            <pc:sldMk cId="2914414101" sldId="265"/>
            <ac:picMk id="5" creationId="{43FF760E-5B14-42FF-BD30-A3534E07DD4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85C2A-4D4B-4510-9B1A-8CADAA94B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E87160-5D9F-46A2-A5D9-16825F5BB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7CD661-BB0D-49DB-8AE4-D753154D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EAB44-6095-47CF-9D9B-7F21B7960E3B}" type="datetimeFigureOut">
              <a:rPr lang="es-PY" smtClean="0"/>
              <a:t>21/8/2017</a:t>
            </a:fld>
            <a:endParaRPr lang="es-P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1A5125-6477-4C71-B7C8-AAC1C68D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35EC1-783F-49F9-B331-A9D4071BF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1428-0846-4394-9857-EF7929D7DA4F}" type="slidenum">
              <a:rPr lang="es-PY" smtClean="0"/>
              <a:t>‹#›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4140592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45A38-74A6-4293-823A-1A0425C7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6AE1C3F-084A-4893-9F4A-8F6041097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639FA7-3E96-476B-80D8-7DCAC1CA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EAB44-6095-47CF-9D9B-7F21B7960E3B}" type="datetimeFigureOut">
              <a:rPr lang="es-PY" smtClean="0"/>
              <a:t>21/8/2017</a:t>
            </a:fld>
            <a:endParaRPr lang="es-P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84EBFB-2754-4F0E-A350-2BD420038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4A437A-98C4-4837-AB78-B9576C16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1428-0846-4394-9857-EF7929D7DA4F}" type="slidenum">
              <a:rPr lang="es-PY" smtClean="0"/>
              <a:t>‹#›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564001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89E0A20-4616-4EC4-BF0B-1F48D8CA93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4D16D6E-ECCE-4B10-908A-35FEFBBBC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B6FA2E-A490-49EB-B147-988E54AD4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EAB44-6095-47CF-9D9B-7F21B7960E3B}" type="datetimeFigureOut">
              <a:rPr lang="es-PY" smtClean="0"/>
              <a:t>21/8/2017</a:t>
            </a:fld>
            <a:endParaRPr lang="es-P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935561-81BF-45CF-8C66-0035979A0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6D109C-EB67-47D8-8C05-E5CBA8B80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1428-0846-4394-9857-EF7929D7DA4F}" type="slidenum">
              <a:rPr lang="es-PY" smtClean="0"/>
              <a:t>‹#›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56531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35F6F4-2978-4D59-B24F-1EE403EB2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F8D636-610B-4B68-A16D-3DD04F0CE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8C35CE-28F4-48EC-BE42-E50AB7E21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EAB44-6095-47CF-9D9B-7F21B7960E3B}" type="datetimeFigureOut">
              <a:rPr lang="es-PY" smtClean="0"/>
              <a:t>21/8/2017</a:t>
            </a:fld>
            <a:endParaRPr lang="es-P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1393AB-059B-40BE-8952-BDC0B082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24E9A3-12A0-412F-8CF5-44D3754CD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1428-0846-4394-9857-EF7929D7DA4F}" type="slidenum">
              <a:rPr lang="es-PY" smtClean="0"/>
              <a:t>‹#›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94055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226B5-8B41-4214-A541-260CADD43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2E0479-6FF2-4F18-B2CB-A2794A2C9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F3F538-0273-4CF6-B178-AE87BA8AA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EAB44-6095-47CF-9D9B-7F21B7960E3B}" type="datetimeFigureOut">
              <a:rPr lang="es-PY" smtClean="0"/>
              <a:t>21/8/2017</a:t>
            </a:fld>
            <a:endParaRPr lang="es-P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1E77A9-132F-48A2-9543-1C8C92267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4D78FA-00D5-4D45-A2F2-CC4AA391A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1428-0846-4394-9857-EF7929D7DA4F}" type="slidenum">
              <a:rPr lang="es-PY" smtClean="0"/>
              <a:t>‹#›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562710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1C3F6-8276-423B-A867-7E86D015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415F15-94E2-4687-A219-440B05F68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131D518-31A7-4D28-AEC1-A742D297F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93D3E0-0C4C-4DBF-9DE3-83F347F34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EAB44-6095-47CF-9D9B-7F21B7960E3B}" type="datetimeFigureOut">
              <a:rPr lang="es-PY" smtClean="0"/>
              <a:t>21/8/2017</a:t>
            </a:fld>
            <a:endParaRPr lang="es-P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FB1EA5-B28D-46AC-8617-47C7F076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7B4B27-880A-44BB-BD30-12E717AD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1428-0846-4394-9857-EF7929D7DA4F}" type="slidenum">
              <a:rPr lang="es-PY" smtClean="0"/>
              <a:t>‹#›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71641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D27569-8C56-4ED5-A802-E591AA456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2610FC-7144-4DE3-B72E-5E4788CD2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4975D1-F4A5-4AF6-97FA-03F8410AE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8718744-48A3-4075-AF18-0B91E1C73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2B9D03-E89A-4EFB-9F73-23864697ED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EA5DACE-1C03-49E4-A838-F1E9B3621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EAB44-6095-47CF-9D9B-7F21B7960E3B}" type="datetimeFigureOut">
              <a:rPr lang="es-PY" smtClean="0"/>
              <a:t>21/8/2017</a:t>
            </a:fld>
            <a:endParaRPr lang="es-PY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08B36A5-163A-46A0-97CC-38914661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18349B8-2BBD-46E0-A4AB-F2385CEE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1428-0846-4394-9857-EF7929D7DA4F}" type="slidenum">
              <a:rPr lang="es-PY" smtClean="0"/>
              <a:t>‹#›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080300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2E7FF-2D2E-4D72-A059-AAF372CA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0DF6E23-5941-475E-A589-2E1503996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EAB44-6095-47CF-9D9B-7F21B7960E3B}" type="datetimeFigureOut">
              <a:rPr lang="es-PY" smtClean="0"/>
              <a:t>21/8/2017</a:t>
            </a:fld>
            <a:endParaRPr lang="es-PY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BF4118C-FD96-4892-AD3E-430005E68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29B1-3AD5-4DE3-A885-A1F9EEFF6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1428-0846-4394-9857-EF7929D7DA4F}" type="slidenum">
              <a:rPr lang="es-PY" smtClean="0"/>
              <a:t>‹#›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987434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BD02F9-439B-4F9E-A462-8661E5899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EAB44-6095-47CF-9D9B-7F21B7960E3B}" type="datetimeFigureOut">
              <a:rPr lang="es-PY" smtClean="0"/>
              <a:t>21/8/2017</a:t>
            </a:fld>
            <a:endParaRPr lang="es-PY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0393DA4-2AD5-4D7C-85ED-CF8C1039C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26E69A-BF88-4E97-B5A3-74B657077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1428-0846-4394-9857-EF7929D7DA4F}" type="slidenum">
              <a:rPr lang="es-PY" smtClean="0"/>
              <a:t>‹#›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026397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D72FA-9DDE-431F-AE2E-8E7ED40D3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5C0132-6652-408D-823B-BF681883C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C639871-109E-4537-8354-BA352946B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E59310-D749-4DA9-8BDD-660DF469F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EAB44-6095-47CF-9D9B-7F21B7960E3B}" type="datetimeFigureOut">
              <a:rPr lang="es-PY" smtClean="0"/>
              <a:t>21/8/2017</a:t>
            </a:fld>
            <a:endParaRPr lang="es-P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963378-8C50-47A9-A77A-7F9B3324E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5E6996-D9A7-4EC8-B274-77A03088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1428-0846-4394-9857-EF7929D7DA4F}" type="slidenum">
              <a:rPr lang="es-PY" smtClean="0"/>
              <a:t>‹#›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197368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C3F7F-CB59-40D3-AFA3-64182F689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FC08E38-5C3D-4273-8BEA-CC8954C153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F4DF94-87A4-47DE-BBAD-A86F1F131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FF83D3-A65E-4849-8A12-21755A22C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EAB44-6095-47CF-9D9B-7F21B7960E3B}" type="datetimeFigureOut">
              <a:rPr lang="es-PY" smtClean="0"/>
              <a:t>21/8/2017</a:t>
            </a:fld>
            <a:endParaRPr lang="es-P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16A7CE-3A78-4ACB-87C7-6F427E57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8AD3E4-B592-4F71-A311-777C0815A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11428-0846-4394-9857-EF7929D7DA4F}" type="slidenum">
              <a:rPr lang="es-PY" smtClean="0"/>
              <a:t>‹#›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977172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91F24CD-E55E-4E05-A7E9-C651BDBB8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DA5E0E-EF95-4BC0-B2C2-74CAF260E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D80051-4AB8-4F0D-9D07-626B3BD1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EAB44-6095-47CF-9D9B-7F21B7960E3B}" type="datetimeFigureOut">
              <a:rPr lang="es-PY" smtClean="0"/>
              <a:t>21/8/2017</a:t>
            </a:fld>
            <a:endParaRPr lang="es-P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5F75C9-9B35-409A-88A3-06482166D2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CF9366-ACB2-46F1-B66D-616728DAC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11428-0846-4394-9857-EF7929D7DA4F}" type="slidenum">
              <a:rPr lang="es-PY" smtClean="0"/>
              <a:t>‹#›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71458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lcideschaux.github.io/14INV323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5CAC6DD-0BF6-4B58-8C80-52BA6C46C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1016"/>
          <a:stretch/>
        </p:blipFill>
        <p:spPr>
          <a:xfrm>
            <a:off x="0" y="307025"/>
            <a:ext cx="5972175" cy="62439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C04EC6F-D6EF-4FE3-90D0-115E3B1712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7" t="7896" r="4140" b="47483"/>
          <a:stretch/>
        </p:blipFill>
        <p:spPr>
          <a:xfrm>
            <a:off x="7443787" y="3764910"/>
            <a:ext cx="4400551" cy="278606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129AAB3-1465-407B-9371-8D95C97F9625}"/>
              </a:ext>
            </a:extLst>
          </p:cNvPr>
          <p:cNvSpPr txBox="1"/>
          <p:nvPr/>
        </p:nvSpPr>
        <p:spPr>
          <a:xfrm>
            <a:off x="5809957" y="514350"/>
            <a:ext cx="60343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Y" sz="3600" b="1" dirty="0">
                <a:solidFill>
                  <a:schemeClr val="accent2"/>
                </a:solidFill>
              </a:rPr>
              <a:t>Proyecto 14-INV-323</a:t>
            </a:r>
          </a:p>
          <a:p>
            <a:pPr algn="r"/>
            <a:r>
              <a:rPr lang="es-PY" sz="3600" b="1" dirty="0">
                <a:solidFill>
                  <a:schemeClr val="accent2"/>
                </a:solidFill>
              </a:rPr>
              <a:t>“</a:t>
            </a:r>
            <a:r>
              <a:rPr lang="es-ES" sz="3600" b="1" dirty="0">
                <a:solidFill>
                  <a:schemeClr val="accent2"/>
                </a:solidFill>
              </a:rPr>
              <a:t>Evaluación de las Proteínas del Ciclo Celular en el Cáncer de Pene”</a:t>
            </a:r>
          </a:p>
          <a:p>
            <a:pPr algn="r"/>
            <a:r>
              <a:rPr lang="es-ES" sz="2400" dirty="0"/>
              <a:t>ALCIDES CHAUX, ANAHÍ M. DE CHAUX</a:t>
            </a:r>
            <a:endParaRPr lang="es-PY" sz="2400" dirty="0"/>
          </a:p>
        </p:txBody>
      </p:sp>
    </p:spTree>
    <p:extLst>
      <p:ext uri="{BB962C8B-B14F-4D97-AF65-F5344CB8AC3E}">
        <p14:creationId xmlns:p14="http://schemas.microsoft.com/office/powerpoint/2010/main" val="265723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E9A070-B923-4802-9281-107F2A954B4F}"/>
              </a:ext>
            </a:extLst>
          </p:cNvPr>
          <p:cNvSpPr txBox="1"/>
          <p:nvPr/>
        </p:nvSpPr>
        <p:spPr>
          <a:xfrm>
            <a:off x="1127448" y="5755903"/>
            <a:ext cx="9937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400" b="1" dirty="0">
                <a:solidFill>
                  <a:srgbClr val="FF0000"/>
                </a:solidFill>
                <a:hlinkClick r:id="rId2"/>
              </a:rPr>
              <a:t>https://alcideschaux.github.io/14INV323/</a:t>
            </a:r>
            <a:r>
              <a:rPr lang="en-US" sz="4400" b="1" dirty="0">
                <a:solidFill>
                  <a:srgbClr val="FF0000"/>
                </a:solidFill>
              </a:rPr>
              <a:t> </a:t>
            </a:r>
            <a:endParaRPr lang="en-US" sz="1400" b="1" dirty="0"/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5974967-ADCC-4E0D-B46C-6CDF925C4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672"/>
            <a:ext cx="12192000" cy="490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6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captura de pantalla, texto&#10;&#10;Descripción generada con confianza muy alta">
            <a:extLst>
              <a:ext uri="{FF2B5EF4-FFF2-40B4-BE49-F238E27FC236}">
                <a16:creationId xmlns:a16="http://schemas.microsoft.com/office/drawing/2014/main" id="{6C554AB5-5E5A-4B9D-A23D-633825B93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620688"/>
            <a:ext cx="3992078" cy="5400000"/>
          </a:xfrm>
          <a:prstGeom prst="rect">
            <a:avLst/>
          </a:prstGeom>
        </p:spPr>
      </p:pic>
      <p:pic>
        <p:nvPicPr>
          <p:cNvPr id="13" name="Imagen 12" descr="Imagen que contiene texto, captura de pantalla&#10;&#10;Descripción generada con confianza alta">
            <a:extLst>
              <a:ext uri="{FF2B5EF4-FFF2-40B4-BE49-F238E27FC236}">
                <a16:creationId xmlns:a16="http://schemas.microsoft.com/office/drawing/2014/main" id="{2ACD24F8-7EDA-4454-A485-CB49892C4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044" y="620688"/>
            <a:ext cx="4164180" cy="5400000"/>
          </a:xfrm>
          <a:prstGeom prst="rect">
            <a:avLst/>
          </a:prstGeom>
        </p:spPr>
      </p:pic>
      <p:pic>
        <p:nvPicPr>
          <p:cNvPr id="15" name="Imagen 14" descr="Imagen que contiene texto, captura de pantalla&#10;&#10;Descripción generada con confianza alta">
            <a:extLst>
              <a:ext uri="{FF2B5EF4-FFF2-40B4-BE49-F238E27FC236}">
                <a16:creationId xmlns:a16="http://schemas.microsoft.com/office/drawing/2014/main" id="{ED21487E-D8F6-4FE1-A0EE-55184EB05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016" y="620688"/>
            <a:ext cx="41896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24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51F49BA-0DD2-4278-BA6F-BD4358AB77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/>
          <a:stretch/>
        </p:blipFill>
        <p:spPr>
          <a:xfrm>
            <a:off x="695400" y="548680"/>
            <a:ext cx="7084098" cy="55352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59B605B-32D1-4F54-A54D-B8BEBB384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817" y="0"/>
            <a:ext cx="3429000" cy="3429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95678A9-FCC6-4F04-AE11-F5677430D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425210"/>
            <a:ext cx="3431704" cy="343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9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EDC7B20-EECA-4181-9F9E-D01415FEB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93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2A2791F-AD3B-484E-B324-5416AA7A5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28600"/>
            <a:ext cx="9260702" cy="640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DDB7BC-97D9-4CD7-A058-79B290F59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34" y="228600"/>
            <a:ext cx="151388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55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7B0185-45A3-4AC2-BF30-78B9B1625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5" y="44624"/>
            <a:ext cx="2944369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F54752-4DB5-4AE7-8277-FBF2248A1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4" y="2204864"/>
            <a:ext cx="2944369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6A2FE2-E5D0-478D-A379-98F0D0890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5" y="4365104"/>
            <a:ext cx="2944369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BE9EF8-6BF2-49EB-AB6D-137B73B54C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631" y="44624"/>
            <a:ext cx="2944369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9A61D6-BB3A-44EA-9727-7CFACC2DF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631" y="2204864"/>
            <a:ext cx="2944369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731F54-1937-427E-8151-83A732F1F6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631" y="4365104"/>
            <a:ext cx="2944369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6EF2AF-7F55-40AC-AB9A-B69D400C94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967" y="44624"/>
            <a:ext cx="2944369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AE0B35-8C73-452D-9648-433B71CB41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43" y="2204864"/>
            <a:ext cx="2944369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519358C-7552-49BA-9704-0F5ADD6816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967" y="4365104"/>
            <a:ext cx="2944369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DF47252-3C3F-44B5-A91F-6633C5E204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303" y="44624"/>
            <a:ext cx="2944369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3351268-D121-4391-B875-F4E3A8468B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303" y="2204864"/>
            <a:ext cx="2944369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CDAFDF-61E1-4275-9FCA-467BAEA8C7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303" y="4365391"/>
            <a:ext cx="2944369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3427B36-93CD-4E4B-8BB0-ADEE32CA5A20}"/>
              </a:ext>
            </a:extLst>
          </p:cNvPr>
          <p:cNvSpPr txBox="1"/>
          <p:nvPr/>
        </p:nvSpPr>
        <p:spPr>
          <a:xfrm>
            <a:off x="127295" y="6468224"/>
            <a:ext cx="294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p53</a:t>
            </a:r>
            <a:endParaRPr lang="es-PY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B979AC-45D7-4E57-831B-988EBD1F6886}"/>
              </a:ext>
            </a:extLst>
          </p:cNvPr>
          <p:cNvSpPr txBox="1"/>
          <p:nvPr/>
        </p:nvSpPr>
        <p:spPr>
          <a:xfrm>
            <a:off x="3143672" y="6516052"/>
            <a:ext cx="294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Ki67</a:t>
            </a:r>
            <a:endParaRPr lang="es-PY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17CD0E-A507-4828-BA1E-78917D9ABA09}"/>
              </a:ext>
            </a:extLst>
          </p:cNvPr>
          <p:cNvSpPr txBox="1"/>
          <p:nvPr/>
        </p:nvSpPr>
        <p:spPr>
          <a:xfrm>
            <a:off x="6168008" y="6468224"/>
            <a:ext cx="294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Cyclin-D1</a:t>
            </a:r>
            <a:endParaRPr lang="es-PY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E4B9BD-B57D-44E5-8258-F05EE48D7838}"/>
              </a:ext>
            </a:extLst>
          </p:cNvPr>
          <p:cNvSpPr txBox="1"/>
          <p:nvPr/>
        </p:nvSpPr>
        <p:spPr>
          <a:xfrm>
            <a:off x="9214800" y="6468224"/>
            <a:ext cx="294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MDM2</a:t>
            </a:r>
            <a:endParaRPr lang="es-PY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42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C04D49-D06C-4EFD-814C-B21F47766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7" y="104056"/>
            <a:ext cx="4480562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8E41AF-FCF5-4FE8-B863-47F0079D8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04056"/>
            <a:ext cx="4480561" cy="3200400"/>
          </a:xfrm>
          <a:prstGeom prst="rect">
            <a:avLst/>
          </a:prstGeom>
        </p:spPr>
      </p:pic>
      <p:pic>
        <p:nvPicPr>
          <p:cNvPr id="9" name="Picture 8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9F3D3218-FDE9-42E3-BB59-BB1225F33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3573016"/>
            <a:ext cx="4480561" cy="3200400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5E61850-A3F8-4D7E-BFC9-43FFA3036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3" y="3573016"/>
            <a:ext cx="448056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88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E9A070-B923-4802-9281-107F2A954B4F}"/>
              </a:ext>
            </a:extLst>
          </p:cNvPr>
          <p:cNvSpPr txBox="1"/>
          <p:nvPr/>
        </p:nvSpPr>
        <p:spPr>
          <a:xfrm>
            <a:off x="1127448" y="836712"/>
            <a:ext cx="993710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6000" b="1" dirty="0" err="1">
                <a:solidFill>
                  <a:srgbClr val="FF0000"/>
                </a:solidFill>
              </a:rPr>
              <a:t>Conclusiones</a:t>
            </a:r>
            <a:endParaRPr lang="en-US" sz="2000" b="1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Los </a:t>
            </a:r>
            <a:r>
              <a:rPr lang="en-US" sz="4000" dirty="0" err="1"/>
              <a:t>valores</a:t>
            </a:r>
            <a:r>
              <a:rPr lang="en-US" sz="4000" dirty="0"/>
              <a:t> de </a:t>
            </a:r>
            <a:r>
              <a:rPr lang="en-US" sz="4000" dirty="0" err="1"/>
              <a:t>expresión</a:t>
            </a:r>
            <a:r>
              <a:rPr lang="en-US" sz="4000" dirty="0"/>
              <a:t> </a:t>
            </a:r>
            <a:r>
              <a:rPr lang="en-US" sz="4000" dirty="0" err="1"/>
              <a:t>inmunohistoquímica</a:t>
            </a:r>
            <a:r>
              <a:rPr lang="en-US" sz="4000" dirty="0"/>
              <a:t> son </a:t>
            </a:r>
            <a:r>
              <a:rPr lang="en-US" sz="4000" dirty="0" err="1"/>
              <a:t>mayores</a:t>
            </a:r>
            <a:r>
              <a:rPr lang="en-US" sz="4000" dirty="0"/>
              <a:t> </a:t>
            </a:r>
            <a:r>
              <a:rPr lang="en-US" sz="4000" dirty="0" err="1"/>
              <a:t>mediante</a:t>
            </a:r>
            <a:r>
              <a:rPr lang="en-US" sz="4000" dirty="0"/>
              <a:t> </a:t>
            </a:r>
            <a:r>
              <a:rPr lang="en-US" sz="4000" dirty="0" err="1"/>
              <a:t>evaluación</a:t>
            </a:r>
            <a:r>
              <a:rPr lang="en-US" sz="4000" dirty="0"/>
              <a:t> digital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Se </a:t>
            </a:r>
            <a:r>
              <a:rPr lang="en-US" sz="4000" dirty="0" err="1"/>
              <a:t>observa</a:t>
            </a:r>
            <a:r>
              <a:rPr lang="en-US" sz="4000" dirty="0"/>
              <a:t>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fuerte</a:t>
            </a:r>
            <a:r>
              <a:rPr lang="en-US" sz="4000" dirty="0"/>
              <a:t> </a:t>
            </a:r>
            <a:r>
              <a:rPr lang="en-US" sz="4000" dirty="0" err="1"/>
              <a:t>correlación</a:t>
            </a:r>
            <a:r>
              <a:rPr lang="en-US" sz="4000" dirty="0"/>
              <a:t> </a:t>
            </a:r>
            <a:r>
              <a:rPr lang="en-US" sz="4000" dirty="0" err="1"/>
              <a:t>positiva</a:t>
            </a:r>
            <a:r>
              <a:rPr lang="en-US" sz="4000" dirty="0"/>
              <a:t> entre la </a:t>
            </a:r>
            <a:r>
              <a:rPr lang="en-US" sz="4000" dirty="0" err="1"/>
              <a:t>evaluación</a:t>
            </a:r>
            <a:r>
              <a:rPr lang="en-US" sz="4000" dirty="0"/>
              <a:t> visual y la digital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La </a:t>
            </a:r>
            <a:r>
              <a:rPr lang="en-US" sz="4000" dirty="0" err="1"/>
              <a:t>relevancia</a:t>
            </a:r>
            <a:r>
              <a:rPr lang="en-US" sz="4000" dirty="0"/>
              <a:t> </a:t>
            </a:r>
            <a:r>
              <a:rPr lang="en-US" sz="4000" dirty="0" err="1"/>
              <a:t>clínica</a:t>
            </a:r>
            <a:r>
              <a:rPr lang="en-US" sz="4000" dirty="0"/>
              <a:t> de </a:t>
            </a:r>
            <a:r>
              <a:rPr lang="en-US" sz="4000" dirty="0" err="1"/>
              <a:t>estos</a:t>
            </a:r>
            <a:r>
              <a:rPr lang="en-US" sz="4000" dirty="0"/>
              <a:t> </a:t>
            </a:r>
            <a:r>
              <a:rPr lang="en-US" sz="4000" dirty="0" err="1"/>
              <a:t>hallazgos</a:t>
            </a:r>
            <a:r>
              <a:rPr lang="en-US" sz="4000" dirty="0"/>
              <a:t> </a:t>
            </a:r>
            <a:r>
              <a:rPr lang="en-US" sz="4000" dirty="0" err="1"/>
              <a:t>queda</a:t>
            </a:r>
            <a:r>
              <a:rPr lang="en-US" sz="4000" dirty="0"/>
              <a:t> </a:t>
            </a:r>
            <a:r>
              <a:rPr lang="en-US" sz="4000" dirty="0" err="1"/>
              <a:t>por</a:t>
            </a:r>
            <a:r>
              <a:rPr lang="en-US" sz="4000" dirty="0"/>
              <a:t> </a:t>
            </a:r>
            <a:r>
              <a:rPr lang="en-US" sz="4000" dirty="0" err="1"/>
              <a:t>determinar</a:t>
            </a:r>
            <a:endParaRPr lang="es-PY" sz="4000" dirty="0"/>
          </a:p>
        </p:txBody>
      </p:sp>
    </p:spTree>
    <p:extLst>
      <p:ext uri="{BB962C8B-B14F-4D97-AF65-F5344CB8AC3E}">
        <p14:creationId xmlns:p14="http://schemas.microsoft.com/office/powerpoint/2010/main" val="341426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3FF760E-5B14-42FF-BD30-A3534E07D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346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141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71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Alcides Chaux</dc:creator>
  <cp:lastModifiedBy>Alcides Chaux</cp:lastModifiedBy>
  <cp:revision>8</cp:revision>
  <dcterms:created xsi:type="dcterms:W3CDTF">2017-08-21T14:12:39Z</dcterms:created>
  <dcterms:modified xsi:type="dcterms:W3CDTF">2017-08-22T00:19:21Z</dcterms:modified>
</cp:coreProperties>
</file>